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58B5FFD-EF5F-4F26-8583-2C38C22E104A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D7B4BCB-BCB5-4EAD-B997-AE51D8B71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458200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 на тему: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«Линогравюра в современном мире»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85720" y="3899938"/>
            <a:ext cx="171480" cy="38631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4500570"/>
            <a:ext cx="4572000" cy="2131866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070"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Выполнила: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Брагина Ирина Викторовна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ученица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11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класса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R="179070" algn="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Руководитель:</a:t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Кулагина Ольга Владимировна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учитель МХК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ннн\Pictures\Screenshots\Снимок экрана (47).png"/>
          <p:cNvPicPr>
            <a:picLocks noChangeAspect="1" noChangeArrowheads="1"/>
          </p:cNvPicPr>
          <p:nvPr/>
        </p:nvPicPr>
        <p:blipFill>
          <a:blip r:embed="rId2"/>
          <a:srcRect l="10510" r="13057" b="4883"/>
          <a:stretch>
            <a:fillRect/>
          </a:stretch>
        </p:blipFill>
        <p:spPr bwMode="auto">
          <a:xfrm>
            <a:off x="357158" y="785794"/>
            <a:ext cx="8480713" cy="5936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ннн\Pictures\Screenshots\Снимок экрана (48).png"/>
          <p:cNvPicPr>
            <a:picLocks noChangeAspect="1" noChangeArrowheads="1"/>
          </p:cNvPicPr>
          <p:nvPr/>
        </p:nvPicPr>
        <p:blipFill>
          <a:blip r:embed="rId2"/>
          <a:srcRect l="16844" r="17725" b="5539"/>
          <a:stretch>
            <a:fillRect/>
          </a:stretch>
        </p:blipFill>
        <p:spPr bwMode="auto">
          <a:xfrm>
            <a:off x="785786" y="571480"/>
            <a:ext cx="7500990" cy="6091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ннн\Pictures\Screenshots\Снимок экрана (49).png"/>
          <p:cNvPicPr>
            <a:picLocks noChangeAspect="1" noChangeArrowheads="1"/>
          </p:cNvPicPr>
          <p:nvPr/>
        </p:nvPicPr>
        <p:blipFill>
          <a:blip r:embed="rId2"/>
          <a:srcRect l="15399" r="13905" b="5428"/>
          <a:stretch>
            <a:fillRect/>
          </a:stretch>
        </p:blipFill>
        <p:spPr bwMode="auto">
          <a:xfrm>
            <a:off x="714348" y="714356"/>
            <a:ext cx="7929618" cy="5966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ннн\Pictures\Screenshots\Снимок экрана (50).png"/>
          <p:cNvPicPr>
            <a:picLocks noChangeAspect="1" noChangeArrowheads="1"/>
          </p:cNvPicPr>
          <p:nvPr/>
        </p:nvPicPr>
        <p:blipFill>
          <a:blip r:embed="rId2"/>
          <a:srcRect l="13601" r="17159" b="5335"/>
          <a:stretch>
            <a:fillRect/>
          </a:stretch>
        </p:blipFill>
        <p:spPr bwMode="auto">
          <a:xfrm>
            <a:off x="571472" y="571480"/>
            <a:ext cx="8001056" cy="615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ннн\Pictures\Screenshots\Снимок экрана (51).png"/>
          <p:cNvPicPr>
            <a:picLocks noChangeAspect="1" noChangeArrowheads="1"/>
          </p:cNvPicPr>
          <p:nvPr/>
        </p:nvPicPr>
        <p:blipFill>
          <a:blip r:embed="rId2"/>
          <a:srcRect l="12029" r="13219" b="3768"/>
          <a:stretch>
            <a:fillRect/>
          </a:stretch>
        </p:blipFill>
        <p:spPr bwMode="auto">
          <a:xfrm>
            <a:off x="642910" y="714356"/>
            <a:ext cx="8086101" cy="585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еннн\Pictures\Screenshots\Снимок экрана (53).png"/>
          <p:cNvPicPr>
            <a:picLocks noChangeAspect="1" noChangeArrowheads="1"/>
          </p:cNvPicPr>
          <p:nvPr/>
        </p:nvPicPr>
        <p:blipFill>
          <a:blip r:embed="rId2"/>
          <a:srcRect l="14628" r="16082" b="5560"/>
          <a:stretch>
            <a:fillRect/>
          </a:stretch>
        </p:blipFill>
        <p:spPr bwMode="auto">
          <a:xfrm>
            <a:off x="527989" y="642918"/>
            <a:ext cx="7973069" cy="6112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ннн\Pictures\Screenshots\Снимок экрана (54).png"/>
          <p:cNvPicPr>
            <a:picLocks noChangeAspect="1" noChangeArrowheads="1"/>
          </p:cNvPicPr>
          <p:nvPr/>
        </p:nvPicPr>
        <p:blipFill>
          <a:blip r:embed="rId2"/>
          <a:srcRect l="14610" r="15990" b="5195"/>
          <a:stretch>
            <a:fillRect/>
          </a:stretch>
        </p:blipFill>
        <p:spPr bwMode="auto">
          <a:xfrm>
            <a:off x="571472" y="714356"/>
            <a:ext cx="7786742" cy="5983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ннн\Pictures\Screenshots\Снимок экрана (55).png"/>
          <p:cNvPicPr>
            <a:picLocks noChangeAspect="1" noChangeArrowheads="1"/>
          </p:cNvPicPr>
          <p:nvPr/>
        </p:nvPicPr>
        <p:blipFill>
          <a:blip r:embed="rId2"/>
          <a:srcRect l="12365" r="13442" b="4310"/>
          <a:stretch>
            <a:fillRect/>
          </a:stretch>
        </p:blipFill>
        <p:spPr bwMode="auto">
          <a:xfrm>
            <a:off x="500034" y="785794"/>
            <a:ext cx="8286808" cy="6011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1196752"/>
            <a:ext cx="45719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604448" y="4286256"/>
            <a:ext cx="253832" cy="1235608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857232"/>
            <a:ext cx="7429552" cy="444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ВВЕДЕНИЕ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работы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создание авторской линогравюры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Задачи: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dirty="0" smtClean="0"/>
              <a:t>Изучить историю линогравюры</a:t>
            </a:r>
          </a:p>
          <a:p>
            <a:pPr lvl="0"/>
            <a:r>
              <a:rPr lang="ru-RU" dirty="0" smtClean="0"/>
              <a:t>2. Установить </a:t>
            </a:r>
            <a:r>
              <a:rPr lang="ru-RU" dirty="0" smtClean="0"/>
              <a:t>разновидности гравюры</a:t>
            </a:r>
          </a:p>
          <a:p>
            <a:pPr lvl="0"/>
            <a:r>
              <a:rPr lang="ru-RU" dirty="0" smtClean="0"/>
              <a:t>3. Изучить </a:t>
            </a:r>
            <a:r>
              <a:rPr lang="ru-RU" dirty="0" smtClean="0"/>
              <a:t>технологию печати гравюры по линолеуму</a:t>
            </a:r>
          </a:p>
          <a:p>
            <a:pPr lvl="0"/>
            <a:r>
              <a:rPr lang="ru-RU" dirty="0" smtClean="0"/>
              <a:t>4. Выполнить </a:t>
            </a:r>
            <a:r>
              <a:rPr lang="ru-RU" dirty="0" smtClean="0"/>
              <a:t>работы в технике «Линогравюра»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Гипотеза: </a:t>
            </a:r>
            <a:r>
              <a:rPr lang="ru-RU" dirty="0" smtClean="0"/>
              <a:t>предположим</a:t>
            </a:r>
            <a:r>
              <a:rPr lang="ru-RU" dirty="0" smtClean="0"/>
              <a:t>, что художественная техника «Линогравюра» в наше время вновь переживает расцвет и стремительно развивается.</a:t>
            </a:r>
          </a:p>
          <a:p>
            <a:r>
              <a:rPr lang="ru-RU" dirty="0" smtClean="0"/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165304"/>
            <a:ext cx="8229600" cy="10668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251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C:\Users\еннн\Pictures\Screenshots\Снимок экрана (30).png"/>
          <p:cNvPicPr>
            <a:picLocks noChangeAspect="1" noChangeArrowheads="1"/>
          </p:cNvPicPr>
          <p:nvPr/>
        </p:nvPicPr>
        <p:blipFill>
          <a:blip r:embed="rId2"/>
          <a:srcRect l="1" t="2778" b="4167"/>
          <a:stretch>
            <a:fillRect/>
          </a:stretch>
        </p:blipFill>
        <p:spPr bwMode="auto">
          <a:xfrm>
            <a:off x="0" y="1071546"/>
            <a:ext cx="914400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ннн\Pictures\Screenshots\Снимок экрана (31).png"/>
          <p:cNvPicPr>
            <a:picLocks noChangeAspect="1" noChangeArrowheads="1"/>
          </p:cNvPicPr>
          <p:nvPr/>
        </p:nvPicPr>
        <p:blipFill>
          <a:blip r:embed="rId2"/>
          <a:srcRect l="8730" r="7142" b="6877"/>
          <a:stretch>
            <a:fillRect/>
          </a:stretch>
        </p:blipFill>
        <p:spPr bwMode="auto">
          <a:xfrm>
            <a:off x="0" y="785794"/>
            <a:ext cx="917870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ннн\Pictures\Screenshots\Снимок экрана (42).png"/>
          <p:cNvPicPr>
            <a:picLocks noChangeAspect="1" noChangeArrowheads="1"/>
          </p:cNvPicPr>
          <p:nvPr/>
        </p:nvPicPr>
        <p:blipFill>
          <a:blip r:embed="rId2"/>
          <a:srcRect l="12615" r="9325" b="7485"/>
          <a:stretch>
            <a:fillRect/>
          </a:stretch>
        </p:blipFill>
        <p:spPr bwMode="auto">
          <a:xfrm>
            <a:off x="142844" y="714356"/>
            <a:ext cx="8858280" cy="5905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ннн\Pictures\Screenshots\Снимок экрана (43).png"/>
          <p:cNvPicPr>
            <a:picLocks noChangeAspect="1" noChangeArrowheads="1"/>
          </p:cNvPicPr>
          <p:nvPr/>
        </p:nvPicPr>
        <p:blipFill>
          <a:blip r:embed="rId2"/>
          <a:srcRect l="12155" r="17955" b="5462"/>
          <a:stretch>
            <a:fillRect/>
          </a:stretch>
        </p:blipFill>
        <p:spPr bwMode="auto">
          <a:xfrm>
            <a:off x="357158" y="571480"/>
            <a:ext cx="8072494" cy="614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ннн\Pictures\Screenshots\Снимок экрана (44).png"/>
          <p:cNvPicPr>
            <a:picLocks noChangeAspect="1" noChangeArrowheads="1"/>
          </p:cNvPicPr>
          <p:nvPr/>
        </p:nvPicPr>
        <p:blipFill>
          <a:blip r:embed="rId2"/>
          <a:srcRect l="15194" r="12831" b="6166"/>
          <a:stretch>
            <a:fillRect/>
          </a:stretch>
        </p:blipFill>
        <p:spPr bwMode="auto">
          <a:xfrm>
            <a:off x="642910" y="714356"/>
            <a:ext cx="7929618" cy="5815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ннн\Pictures\Screenshots\Снимок экрана (45).png"/>
          <p:cNvPicPr>
            <a:picLocks noChangeAspect="1" noChangeArrowheads="1"/>
          </p:cNvPicPr>
          <p:nvPr/>
        </p:nvPicPr>
        <p:blipFill>
          <a:blip r:embed="rId2"/>
          <a:srcRect l="13811" r="10996" b="7244"/>
          <a:stretch>
            <a:fillRect/>
          </a:stretch>
        </p:blipFill>
        <p:spPr bwMode="auto">
          <a:xfrm>
            <a:off x="285720" y="642917"/>
            <a:ext cx="8721739" cy="605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ннн\Pictures\Screenshots\Снимок экрана (46).png"/>
          <p:cNvPicPr>
            <a:picLocks noChangeAspect="1" noChangeArrowheads="1"/>
          </p:cNvPicPr>
          <p:nvPr/>
        </p:nvPicPr>
        <p:blipFill>
          <a:blip r:embed="rId2"/>
          <a:srcRect l="15114" r="13634" b="5316"/>
          <a:stretch>
            <a:fillRect/>
          </a:stretch>
        </p:blipFill>
        <p:spPr bwMode="auto">
          <a:xfrm>
            <a:off x="571472" y="714356"/>
            <a:ext cx="8028088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1243</TotalTime>
  <Words>63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Исследовательская работа на тему: «Линогравюра в современном мире»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на тему: «Условные рефлексы. Основы воспитания собак восточной – европейской овчарки»</dc:title>
  <dc:creator>еннн</dc:creator>
  <cp:lastModifiedBy>еннн</cp:lastModifiedBy>
  <cp:revision>54</cp:revision>
  <dcterms:created xsi:type="dcterms:W3CDTF">2018-03-29T09:41:29Z</dcterms:created>
  <dcterms:modified xsi:type="dcterms:W3CDTF">2019-10-10T21:18:05Z</dcterms:modified>
</cp:coreProperties>
</file>